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265E"/>
    <a:srgbClr val="8F090D"/>
    <a:srgbClr val="B52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57"/>
    <p:restoredTop sz="94659"/>
  </p:normalViewPr>
  <p:slideViewPr>
    <p:cSldViewPr snapToGrid="0">
      <p:cViewPr varScale="1">
        <p:scale>
          <a:sx n="126" d="100"/>
          <a:sy n="126" d="100"/>
        </p:scale>
        <p:origin x="6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A8FEB-B2DC-6240-A4E3-396B7F1A022F}" type="datetimeFigureOut">
              <a:rPr lang="en-US" smtClean="0"/>
              <a:t>9/2/25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0503B-30FF-8F43-AC57-645FFB3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399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402198" algn="l" defTabSz="804399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804399" algn="l" defTabSz="804399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1206597" algn="l" defTabSz="804399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608798" algn="l" defTabSz="804399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2010995" algn="l" defTabSz="804399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2413193" algn="l" defTabSz="804399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2815394" algn="l" defTabSz="804399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3217592" algn="l" defTabSz="804399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9069-7BA7-BA42-AD24-7B6E10DF559D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D5F-9814-9446-89B4-8011CEE87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5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9069-7BA7-BA42-AD24-7B6E10DF559D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D5F-9814-9446-89B4-8011CEE87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7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9069-7BA7-BA42-AD24-7B6E10DF559D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D5F-9814-9446-89B4-8011CEE87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9069-7BA7-BA42-AD24-7B6E10DF559D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D5F-9814-9446-89B4-8011CEE87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5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9069-7BA7-BA42-AD24-7B6E10DF559D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D5F-9814-9446-89B4-8011CEE87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5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9069-7BA7-BA42-AD24-7B6E10DF559D}" type="datetimeFigureOut">
              <a:rPr lang="en-US" smtClean="0"/>
              <a:t>9/2/25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D5F-9814-9446-89B4-8011CEE87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7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9069-7BA7-BA42-AD24-7B6E10DF559D}" type="datetimeFigureOut">
              <a:rPr lang="en-US" smtClean="0"/>
              <a:t>9/2/25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D5F-9814-9446-89B4-8011CEE87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5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9069-7BA7-BA42-AD24-7B6E10DF559D}" type="datetimeFigureOut">
              <a:rPr lang="en-US" smtClean="0"/>
              <a:t>9/2/25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D5F-9814-9446-89B4-8011CEE87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1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9069-7BA7-BA42-AD24-7B6E10DF559D}" type="datetimeFigureOut">
              <a:rPr lang="en-US" smtClean="0"/>
              <a:t>9/2/25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D5F-9814-9446-89B4-8011CEE87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4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9069-7BA7-BA42-AD24-7B6E10DF559D}" type="datetimeFigureOut">
              <a:rPr lang="en-US" smtClean="0"/>
              <a:t>9/2/25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D5F-9814-9446-89B4-8011CEE87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8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9069-7BA7-BA42-AD24-7B6E10DF559D}" type="datetimeFigureOut">
              <a:rPr lang="en-US" smtClean="0"/>
              <a:t>9/2/25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D5F-9814-9446-89B4-8011CEE87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4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B89069-7BA7-BA42-AD24-7B6E10DF559D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A40D5F-9814-9446-89B4-8011CEE87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9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ard with colorful triangles&#10;&#10;AI-generated content may be incorrect.">
            <a:extLst>
              <a:ext uri="{FF2B5EF4-FFF2-40B4-BE49-F238E27FC236}">
                <a16:creationId xmlns:a16="http://schemas.microsoft.com/office/drawing/2014/main" id="{411DEA42-08F2-7CE4-DF8C-0B8A06B7E4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4" y="783463"/>
            <a:ext cx="3073400" cy="1943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1B38C9-96C8-29E3-A1A7-92F194B85E16}"/>
              </a:ext>
            </a:extLst>
          </p:cNvPr>
          <p:cNvSpPr txBox="1"/>
          <p:nvPr/>
        </p:nvSpPr>
        <p:spPr>
          <a:xfrm>
            <a:off x="1255753" y="1283878"/>
            <a:ext cx="174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Name</a:t>
            </a:r>
          </a:p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Surname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A7FE99-2645-D91E-2657-B4DC5C32EB68}"/>
              </a:ext>
            </a:extLst>
          </p:cNvPr>
          <p:cNvSpPr txBox="1"/>
          <p:nvPr/>
        </p:nvSpPr>
        <p:spPr>
          <a:xfrm>
            <a:off x="1244179" y="2115403"/>
            <a:ext cx="1904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F090D"/>
                </a:solidFill>
                <a:latin typeface="Gotham Book" pitchFamily="2" charset="0"/>
                <a:cs typeface="Gotham Book" pitchFamily="2" charset="0"/>
              </a:rPr>
              <a:t>Name of Mosque</a:t>
            </a:r>
          </a:p>
        </p:txBody>
      </p:sp>
      <p:pic>
        <p:nvPicPr>
          <p:cNvPr id="15" name="Picture 14" descr="A white card with colorful triangles&#10;&#10;AI-generated content may be incorrect.">
            <a:extLst>
              <a:ext uri="{FF2B5EF4-FFF2-40B4-BE49-F238E27FC236}">
                <a16:creationId xmlns:a16="http://schemas.microsoft.com/office/drawing/2014/main" id="{E889778C-1E38-D12D-E7D3-F43C774E51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338" y="783463"/>
            <a:ext cx="3073400" cy="19431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9022B8-C383-35EB-DBD9-0C3B73AA218F}"/>
              </a:ext>
            </a:extLst>
          </p:cNvPr>
          <p:cNvSpPr txBox="1"/>
          <p:nvPr/>
        </p:nvSpPr>
        <p:spPr>
          <a:xfrm>
            <a:off x="4585827" y="1283878"/>
            <a:ext cx="174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Name</a:t>
            </a:r>
          </a:p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Surname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E99BDF-EB1A-F388-9780-18DBAB1304D3}"/>
              </a:ext>
            </a:extLst>
          </p:cNvPr>
          <p:cNvSpPr txBox="1"/>
          <p:nvPr/>
        </p:nvSpPr>
        <p:spPr>
          <a:xfrm>
            <a:off x="4574253" y="2115403"/>
            <a:ext cx="1904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F090D"/>
                </a:solidFill>
                <a:latin typeface="Gotham Book" pitchFamily="2" charset="0"/>
                <a:cs typeface="Gotham Book" pitchFamily="2" charset="0"/>
              </a:rPr>
              <a:t>Name of Mosque</a:t>
            </a:r>
          </a:p>
        </p:txBody>
      </p:sp>
      <p:pic>
        <p:nvPicPr>
          <p:cNvPr id="18" name="Picture 17" descr="A white card with colorful triangles&#10;&#10;AI-generated content may be incorrect.">
            <a:extLst>
              <a:ext uri="{FF2B5EF4-FFF2-40B4-BE49-F238E27FC236}">
                <a16:creationId xmlns:a16="http://schemas.microsoft.com/office/drawing/2014/main" id="{F8D50848-BF46-1975-5250-B4C4AA6A20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4" y="2911757"/>
            <a:ext cx="3073400" cy="19431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6DC59F3-2733-0545-2AAB-268C069FEC66}"/>
              </a:ext>
            </a:extLst>
          </p:cNvPr>
          <p:cNvSpPr txBox="1"/>
          <p:nvPr/>
        </p:nvSpPr>
        <p:spPr>
          <a:xfrm>
            <a:off x="1255753" y="3412172"/>
            <a:ext cx="174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Name</a:t>
            </a:r>
          </a:p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Surname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328A1E-FDA9-6FD5-AEEA-534C53CEE7BF}"/>
              </a:ext>
            </a:extLst>
          </p:cNvPr>
          <p:cNvSpPr txBox="1"/>
          <p:nvPr/>
        </p:nvSpPr>
        <p:spPr>
          <a:xfrm>
            <a:off x="1244179" y="4243697"/>
            <a:ext cx="1904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F090D"/>
                </a:solidFill>
                <a:latin typeface="Gotham Book" pitchFamily="2" charset="0"/>
                <a:cs typeface="Gotham Book" pitchFamily="2" charset="0"/>
              </a:rPr>
              <a:t>Name of Mosque</a:t>
            </a:r>
          </a:p>
        </p:txBody>
      </p:sp>
      <p:pic>
        <p:nvPicPr>
          <p:cNvPr id="21" name="Picture 20" descr="A white card with colorful triangles&#10;&#10;AI-generated content may be incorrect.">
            <a:extLst>
              <a:ext uri="{FF2B5EF4-FFF2-40B4-BE49-F238E27FC236}">
                <a16:creationId xmlns:a16="http://schemas.microsoft.com/office/drawing/2014/main" id="{C8513423-96AB-DD75-B530-26CA120136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336" y="2911757"/>
            <a:ext cx="3073400" cy="19431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A296958-60CC-98BA-FC20-385F512FA970}"/>
              </a:ext>
            </a:extLst>
          </p:cNvPr>
          <p:cNvSpPr txBox="1"/>
          <p:nvPr/>
        </p:nvSpPr>
        <p:spPr>
          <a:xfrm>
            <a:off x="4585825" y="3412172"/>
            <a:ext cx="174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Name</a:t>
            </a:r>
          </a:p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Surname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8EBA28-A4D0-FD98-14E3-D27AECC5D418}"/>
              </a:ext>
            </a:extLst>
          </p:cNvPr>
          <p:cNvSpPr txBox="1"/>
          <p:nvPr/>
        </p:nvSpPr>
        <p:spPr>
          <a:xfrm>
            <a:off x="4574251" y="4243697"/>
            <a:ext cx="1904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F090D"/>
                </a:solidFill>
                <a:latin typeface="Gotham Book" pitchFamily="2" charset="0"/>
                <a:cs typeface="Gotham Book" pitchFamily="2" charset="0"/>
              </a:rPr>
              <a:t>Name of Mosque</a:t>
            </a:r>
          </a:p>
        </p:txBody>
      </p:sp>
      <p:pic>
        <p:nvPicPr>
          <p:cNvPr id="24" name="Picture 23" descr="A white card with colorful triangles&#10;&#10;AI-generated content may be incorrect.">
            <a:extLst>
              <a:ext uri="{FF2B5EF4-FFF2-40B4-BE49-F238E27FC236}">
                <a16:creationId xmlns:a16="http://schemas.microsoft.com/office/drawing/2014/main" id="{EA17C455-F6D2-F558-E821-AC3105F92C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4" y="5040051"/>
            <a:ext cx="3073400" cy="19431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7F20D15-7F57-2119-193C-38A6FE507528}"/>
              </a:ext>
            </a:extLst>
          </p:cNvPr>
          <p:cNvSpPr txBox="1"/>
          <p:nvPr/>
        </p:nvSpPr>
        <p:spPr>
          <a:xfrm>
            <a:off x="1255753" y="5540466"/>
            <a:ext cx="174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Name</a:t>
            </a:r>
          </a:p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Surname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D91BB2-B7AD-BBB5-78D9-4656DBE02430}"/>
              </a:ext>
            </a:extLst>
          </p:cNvPr>
          <p:cNvSpPr txBox="1"/>
          <p:nvPr/>
        </p:nvSpPr>
        <p:spPr>
          <a:xfrm>
            <a:off x="1244179" y="6371991"/>
            <a:ext cx="1904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F090D"/>
                </a:solidFill>
                <a:latin typeface="Gotham Book" pitchFamily="2" charset="0"/>
                <a:cs typeface="Gotham Book" pitchFamily="2" charset="0"/>
              </a:rPr>
              <a:t>Name of Mosque</a:t>
            </a:r>
          </a:p>
        </p:txBody>
      </p:sp>
      <p:pic>
        <p:nvPicPr>
          <p:cNvPr id="27" name="Picture 26" descr="A white card with colorful triangles&#10;&#10;AI-generated content may be incorrect.">
            <a:extLst>
              <a:ext uri="{FF2B5EF4-FFF2-40B4-BE49-F238E27FC236}">
                <a16:creationId xmlns:a16="http://schemas.microsoft.com/office/drawing/2014/main" id="{8E54A0DB-52D0-4FD2-189F-8BED757C71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336" y="5040051"/>
            <a:ext cx="3073400" cy="19431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34C61AB-517F-643A-E909-B4C6516D527D}"/>
              </a:ext>
            </a:extLst>
          </p:cNvPr>
          <p:cNvSpPr txBox="1"/>
          <p:nvPr/>
        </p:nvSpPr>
        <p:spPr>
          <a:xfrm>
            <a:off x="4585825" y="5540466"/>
            <a:ext cx="174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Name</a:t>
            </a:r>
          </a:p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Surname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933E1E-DF26-F3C1-D28F-FC24B4FC0FDB}"/>
              </a:ext>
            </a:extLst>
          </p:cNvPr>
          <p:cNvSpPr txBox="1"/>
          <p:nvPr/>
        </p:nvSpPr>
        <p:spPr>
          <a:xfrm>
            <a:off x="4574251" y="6371991"/>
            <a:ext cx="1904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F090D"/>
                </a:solidFill>
                <a:latin typeface="Gotham Book" pitchFamily="2" charset="0"/>
                <a:cs typeface="Gotham Book" pitchFamily="2" charset="0"/>
              </a:rPr>
              <a:t>Name of Mosque</a:t>
            </a:r>
          </a:p>
        </p:txBody>
      </p:sp>
      <p:pic>
        <p:nvPicPr>
          <p:cNvPr id="30" name="Picture 29" descr="A white card with colorful triangles&#10;&#10;AI-generated content may be incorrect.">
            <a:extLst>
              <a:ext uri="{FF2B5EF4-FFF2-40B4-BE49-F238E27FC236}">
                <a16:creationId xmlns:a16="http://schemas.microsoft.com/office/drawing/2014/main" id="{E030765B-89C0-726F-FBAA-F19EB9E2ED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4" y="7168345"/>
            <a:ext cx="3073400" cy="19431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EF44DC5-5E35-1B85-AA9B-C4F4D988BF05}"/>
              </a:ext>
            </a:extLst>
          </p:cNvPr>
          <p:cNvSpPr txBox="1"/>
          <p:nvPr/>
        </p:nvSpPr>
        <p:spPr>
          <a:xfrm>
            <a:off x="1255753" y="7668760"/>
            <a:ext cx="174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Name</a:t>
            </a:r>
          </a:p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Surname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9896D9-84D8-763F-6D22-33CAAF7E033B}"/>
              </a:ext>
            </a:extLst>
          </p:cNvPr>
          <p:cNvSpPr txBox="1"/>
          <p:nvPr/>
        </p:nvSpPr>
        <p:spPr>
          <a:xfrm>
            <a:off x="1244179" y="8500285"/>
            <a:ext cx="1904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F090D"/>
                </a:solidFill>
                <a:latin typeface="Gotham Book" pitchFamily="2" charset="0"/>
                <a:cs typeface="Gotham Book" pitchFamily="2" charset="0"/>
              </a:rPr>
              <a:t>Name of Mosque</a:t>
            </a:r>
          </a:p>
        </p:txBody>
      </p:sp>
      <p:pic>
        <p:nvPicPr>
          <p:cNvPr id="33" name="Picture 32" descr="A white card with colorful triangles&#10;&#10;AI-generated content may be incorrect.">
            <a:extLst>
              <a:ext uri="{FF2B5EF4-FFF2-40B4-BE49-F238E27FC236}">
                <a16:creationId xmlns:a16="http://schemas.microsoft.com/office/drawing/2014/main" id="{F8A5C298-4978-C128-AE7C-3270867A46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336" y="7168345"/>
            <a:ext cx="3073400" cy="19431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86A3B61-4E37-317B-8FE6-3627EDB1B41E}"/>
              </a:ext>
            </a:extLst>
          </p:cNvPr>
          <p:cNvSpPr txBox="1"/>
          <p:nvPr/>
        </p:nvSpPr>
        <p:spPr>
          <a:xfrm>
            <a:off x="4585825" y="7668760"/>
            <a:ext cx="174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Name</a:t>
            </a:r>
          </a:p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Surname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156049-7F9A-DED4-01F8-9D26D4AC1CF8}"/>
              </a:ext>
            </a:extLst>
          </p:cNvPr>
          <p:cNvSpPr txBox="1"/>
          <p:nvPr/>
        </p:nvSpPr>
        <p:spPr>
          <a:xfrm>
            <a:off x="4574251" y="8500285"/>
            <a:ext cx="1904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F090D"/>
                </a:solidFill>
                <a:latin typeface="Gotham Book" pitchFamily="2" charset="0"/>
                <a:cs typeface="Gotham Book" pitchFamily="2" charset="0"/>
              </a:rPr>
              <a:t>Name of Mosque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2681C0-CCD2-ACE0-2418-87F83DE56463}"/>
              </a:ext>
            </a:extLst>
          </p:cNvPr>
          <p:cNvSpPr txBox="1"/>
          <p:nvPr/>
        </p:nvSpPr>
        <p:spPr>
          <a:xfrm>
            <a:off x="808383" y="97138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4EE2902-B1DE-73AC-9A6A-77502B137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821" y="326073"/>
            <a:ext cx="1016915" cy="11153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16C7513-55A9-2F4A-6881-ECEA707D5BC2}"/>
              </a:ext>
            </a:extLst>
          </p:cNvPr>
          <p:cNvSpPr txBox="1"/>
          <p:nvPr/>
        </p:nvSpPr>
        <p:spPr>
          <a:xfrm>
            <a:off x="145799" y="220280"/>
            <a:ext cx="3839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otham Bold" pitchFamily="2" charset="0"/>
                <a:cs typeface="Gotham Bold" pitchFamily="2" charset="0"/>
              </a:rPr>
              <a:t>Visit My Mosque Printable Resources</a:t>
            </a:r>
          </a:p>
          <a:p>
            <a:r>
              <a:rPr lang="en-US" sz="1000" dirty="0">
                <a:latin typeface="Gotham Light" pitchFamily="2" charset="0"/>
                <a:cs typeface="Gotham Light" pitchFamily="2" charset="0"/>
              </a:rPr>
              <a:t>Editable Name Labels</a:t>
            </a:r>
            <a:endParaRPr lang="en-US" sz="1200" dirty="0">
              <a:latin typeface="Gotham Light" pitchFamily="2" charset="0"/>
              <a:cs typeface="Gotham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5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for a tea party&#10;&#10;AI-generated content may be incorrect.">
            <a:extLst>
              <a:ext uri="{FF2B5EF4-FFF2-40B4-BE49-F238E27FC236}">
                <a16:creationId xmlns:a16="http://schemas.microsoft.com/office/drawing/2014/main" id="{C101F91F-44AB-2EBD-B33C-8623D8BFA6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4434E7-6FFC-68DF-63A1-E4E46B172591}"/>
              </a:ext>
            </a:extLst>
          </p:cNvPr>
          <p:cNvSpPr txBox="1"/>
          <p:nvPr/>
        </p:nvSpPr>
        <p:spPr>
          <a:xfrm>
            <a:off x="1022889" y="6704212"/>
            <a:ext cx="173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Day </a:t>
            </a:r>
            <a:r>
              <a:rPr lang="en-US" b="1" dirty="0" err="1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xth</a:t>
            </a:r>
            <a:r>
              <a:rPr lang="en-US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 Oct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2BB67-C48A-77FB-8CFD-40D90C06507A}"/>
              </a:ext>
            </a:extLst>
          </p:cNvPr>
          <p:cNvSpPr txBox="1"/>
          <p:nvPr/>
        </p:nvSpPr>
        <p:spPr>
          <a:xfrm>
            <a:off x="4099304" y="6704212"/>
            <a:ext cx="197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Time of event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D8894-B814-C57E-7B35-49D0A469EFC3}"/>
              </a:ext>
            </a:extLst>
          </p:cNvPr>
          <p:cNvSpPr txBox="1"/>
          <p:nvPr/>
        </p:nvSpPr>
        <p:spPr>
          <a:xfrm>
            <a:off x="1441343" y="7484295"/>
            <a:ext cx="3990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Gotham Bold" pitchFamily="2" charset="0"/>
                <a:cs typeface="Gotham Bold" pitchFamily="2" charset="0"/>
              </a:rPr>
              <a:t>Name of Mosque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C7FDA-BCCB-8016-B4D7-87FBA0ED93C2}"/>
              </a:ext>
            </a:extLst>
          </p:cNvPr>
          <p:cNvSpPr txBox="1"/>
          <p:nvPr/>
        </p:nvSpPr>
        <p:spPr>
          <a:xfrm>
            <a:off x="836908" y="7907977"/>
            <a:ext cx="5235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Address for Mosque</a:t>
            </a:r>
          </a:p>
        </p:txBody>
      </p:sp>
    </p:spTree>
    <p:extLst>
      <p:ext uri="{BB962C8B-B14F-4D97-AF65-F5344CB8AC3E}">
        <p14:creationId xmlns:p14="http://schemas.microsoft.com/office/powerpoint/2010/main" val="250685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ertificate of attendance with text and images&#10;&#10;AI-generated content may be incorrect.">
            <a:extLst>
              <a:ext uri="{FF2B5EF4-FFF2-40B4-BE49-F238E27FC236}">
                <a16:creationId xmlns:a16="http://schemas.microsoft.com/office/drawing/2014/main" id="{C88F402B-8727-15AA-3998-D3707E5DCD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A6B1B-5333-AC97-627B-F1ED8597CE6D}"/>
              </a:ext>
            </a:extLst>
          </p:cNvPr>
          <p:cNvSpPr txBox="1"/>
          <p:nvPr/>
        </p:nvSpPr>
        <p:spPr>
          <a:xfrm>
            <a:off x="931983" y="4167552"/>
            <a:ext cx="4818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B6265E"/>
                </a:solidFill>
                <a:latin typeface="Gotham Book" pitchFamily="2" charset="0"/>
                <a:cs typeface="Gotham Book" pitchFamily="2" charset="0"/>
              </a:rPr>
              <a:t>&lt;Name of Mosque&gt;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9E3C91-C318-A436-12EA-A2F0333FFE06}"/>
              </a:ext>
            </a:extLst>
          </p:cNvPr>
          <p:cNvSpPr txBox="1"/>
          <p:nvPr/>
        </p:nvSpPr>
        <p:spPr>
          <a:xfrm>
            <a:off x="931983" y="5276784"/>
            <a:ext cx="4818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B6265E"/>
                </a:solidFill>
                <a:latin typeface="Gotham Bold" pitchFamily="2" charset="0"/>
                <a:cs typeface="Gotham Bold" pitchFamily="2" charset="0"/>
              </a:rPr>
              <a:t>&lt;NAME </a:t>
            </a:r>
            <a:r>
              <a:rPr lang="en-US" sz="2200" b="1">
                <a:solidFill>
                  <a:srgbClr val="B6265E"/>
                </a:solidFill>
                <a:latin typeface="Gotham Bold" pitchFamily="2" charset="0"/>
                <a:cs typeface="Gotham Bold" pitchFamily="2" charset="0"/>
              </a:rPr>
              <a:t>OF ATTENDEE&gt;</a:t>
            </a:r>
            <a:endParaRPr lang="en-US" sz="2200" b="1" dirty="0">
              <a:solidFill>
                <a:srgbClr val="B6265E"/>
              </a:solidFill>
              <a:latin typeface="Gotham Bold" pitchFamily="2" charset="0"/>
              <a:cs typeface="Gotham 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9D6EC-585E-5F3D-630D-6CD95BC54EBE}"/>
              </a:ext>
            </a:extLst>
          </p:cNvPr>
          <p:cNvSpPr txBox="1"/>
          <p:nvPr/>
        </p:nvSpPr>
        <p:spPr>
          <a:xfrm>
            <a:off x="1930400" y="6213475"/>
            <a:ext cx="1517650" cy="226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" dirty="0">
                <a:latin typeface="Gotham Book" pitchFamily="2" charset="0"/>
                <a:cs typeface="Gotham Book" pitchFamily="2" charset="0"/>
              </a:rPr>
              <a:t>&lt;INSERT DATE HERE&gt;</a:t>
            </a:r>
          </a:p>
        </p:txBody>
      </p:sp>
    </p:spTree>
    <p:extLst>
      <p:ext uri="{BB962C8B-B14F-4D97-AF65-F5344CB8AC3E}">
        <p14:creationId xmlns:p14="http://schemas.microsoft.com/office/powerpoint/2010/main" val="409203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ertificate of volunteering&#10;&#10;AI-generated content may be incorrect.">
            <a:extLst>
              <a:ext uri="{FF2B5EF4-FFF2-40B4-BE49-F238E27FC236}">
                <a16:creationId xmlns:a16="http://schemas.microsoft.com/office/drawing/2014/main" id="{AE311CC3-1C6B-E2A2-EFC7-DD6325D86B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E0F4C4-7F18-4409-57BF-67A8CA821E2A}"/>
              </a:ext>
            </a:extLst>
          </p:cNvPr>
          <p:cNvSpPr txBox="1"/>
          <p:nvPr/>
        </p:nvSpPr>
        <p:spPr>
          <a:xfrm>
            <a:off x="931982" y="5347124"/>
            <a:ext cx="4818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B6265E"/>
                </a:solidFill>
                <a:latin typeface="Gotham Bold" pitchFamily="2" charset="0"/>
                <a:cs typeface="Gotham Bold" pitchFamily="2" charset="0"/>
              </a:rPr>
              <a:t>&lt;NAME OF VOLUNTEER&gt;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AFE836-6E41-A02E-2FB9-0B8426936AAA}"/>
              </a:ext>
            </a:extLst>
          </p:cNvPr>
          <p:cNvSpPr txBox="1"/>
          <p:nvPr/>
        </p:nvSpPr>
        <p:spPr>
          <a:xfrm>
            <a:off x="931983" y="4167552"/>
            <a:ext cx="4818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B6265E"/>
                </a:solidFill>
                <a:latin typeface="Gotham Book" pitchFamily="2" charset="0"/>
                <a:cs typeface="Gotham Book" pitchFamily="2" charset="0"/>
              </a:rPr>
              <a:t>&lt;Name of Mosque&gt;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79A73F-E8DA-8456-7EFE-1035D3D0F26F}"/>
              </a:ext>
            </a:extLst>
          </p:cNvPr>
          <p:cNvSpPr txBox="1"/>
          <p:nvPr/>
        </p:nvSpPr>
        <p:spPr>
          <a:xfrm>
            <a:off x="2588406" y="6215282"/>
            <a:ext cx="1517650" cy="226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" dirty="0">
                <a:latin typeface="Gotham Book" pitchFamily="2" charset="0"/>
                <a:cs typeface="Gotham Book" pitchFamily="2" charset="0"/>
              </a:rPr>
              <a:t>&lt;INSERT DATE HERE&gt;</a:t>
            </a:r>
          </a:p>
        </p:txBody>
      </p:sp>
    </p:spTree>
    <p:extLst>
      <p:ext uri="{BB962C8B-B14F-4D97-AF65-F5344CB8AC3E}">
        <p14:creationId xmlns:p14="http://schemas.microsoft.com/office/powerpoint/2010/main" val="1572161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2719</TotalTime>
  <Words>90</Words>
  <Application>Microsoft Macintosh PowerPoint</Application>
  <PresentationFormat>A4 Paper (210x297 mm)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Aptos Display</vt:lpstr>
      <vt:lpstr>Arial</vt:lpstr>
      <vt:lpstr>Gotham Bold</vt:lpstr>
      <vt:lpstr>Gotham Book</vt:lpstr>
      <vt:lpstr>Gotham Light</vt:lpstr>
      <vt:lpstr>Gotham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Afaaf Rajbee</dc:creator>
  <cp:lastModifiedBy>Afaaf Rajbee</cp:lastModifiedBy>
  <cp:revision>5</cp:revision>
  <cp:lastPrinted>2025-09-01T16:07:03Z</cp:lastPrinted>
  <dcterms:created xsi:type="dcterms:W3CDTF">2025-09-01T16:05:34Z</dcterms:created>
  <dcterms:modified xsi:type="dcterms:W3CDTF">2025-09-03T18:18:51Z</dcterms:modified>
</cp:coreProperties>
</file>